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2" r:id="rId9"/>
    <p:sldId id="268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36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C1ADB-FBE7-46E8-97F8-F0B5CF2F3B6A}" type="doc">
      <dgm:prSet loTypeId="urn:microsoft.com/office/officeart/2008/layout/BendingPictureSemiTransparentText" loCatId="picture" qsTypeId="urn:microsoft.com/office/officeart/2005/8/quickstyle/simple2" qsCatId="simple" csTypeId="urn:microsoft.com/office/officeart/2005/8/colors/accent1_2" csCatId="accent1" phldr="1"/>
      <dgm:spPr/>
    </dgm:pt>
    <dgm:pt modelId="{926642DB-A1AA-4007-A391-7C0B862E0B50}" type="pres">
      <dgm:prSet presAssocID="{DC1C1ADB-FBE7-46E8-97F8-F0B5CF2F3B6A}" presName="Name0" presStyleCnt="0">
        <dgm:presLayoutVars>
          <dgm:dir/>
          <dgm:resizeHandles val="exact"/>
        </dgm:presLayoutVars>
      </dgm:prSet>
      <dgm:spPr/>
    </dgm:pt>
  </dgm:ptLst>
  <dgm:cxnLst>
    <dgm:cxn modelId="{6A948FF3-C2EE-4DD1-8941-8355631ABA3C}" type="presOf" srcId="{DC1C1ADB-FBE7-46E8-97F8-F0B5CF2F3B6A}" destId="{926642DB-A1AA-4007-A391-7C0B862E0B50}" srcOrd="0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bernia.com/" TargetMode="External"/><Relationship Id="rId2" Type="http://schemas.openxmlformats.org/officeDocument/2006/relationships/hyperlink" Target="http://www.khab-open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habarovskadm.ru/" TargetMode="External"/><Relationship Id="rId4" Type="http://schemas.openxmlformats.org/officeDocument/2006/relationships/hyperlink" Target="http://www.dvhab.r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640960" cy="5760640"/>
          </a:xfrm>
        </p:spPr>
        <p:txBody>
          <a:bodyPr anchor="ctr">
            <a:normAutofit/>
          </a:bodyPr>
          <a:lstStyle/>
          <a:p>
            <a:pPr algn="ctr"/>
            <a:r>
              <a:rPr lang="ru-RU" sz="7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ХАБАРОВСК</a:t>
            </a:r>
            <a:br>
              <a:rPr lang="ru-RU" sz="7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И ГОРОД – РАСТЕМ ВМЕСТЕ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5827713"/>
            <a:ext cx="18954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0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" b="3299"/>
          <a:stretch/>
        </p:blipFill>
        <p:spPr bwMode="auto">
          <a:xfrm>
            <a:off x="179512" y="2390775"/>
            <a:ext cx="7376864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42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r="3722" b="3937"/>
          <a:stretch/>
        </p:blipFill>
        <p:spPr bwMode="auto">
          <a:xfrm>
            <a:off x="120081" y="2420888"/>
            <a:ext cx="6079496" cy="422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81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19256" cy="550547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КОНКУРСНОЕ ЗАДАНИЕ </a:t>
            </a: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СЕМЕЙНОЕ ПОДСПОРЬЕ»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19256" cy="5577483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Еженедельно в газетах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«Хабаровские вести», «Тихоокеанская звезда», «Хабаровский пенсионер», «Хабаровский экспресс», «Хабаровский край сегодня» и другие публикуются статьи о потребностях семей с детьми, находящихся в трудной жизненной ситуации, для  сборов в школу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602881"/>
              </p:ext>
            </p:extLst>
          </p:nvPr>
        </p:nvGraphicFramePr>
        <p:xfrm>
          <a:off x="467544" y="1713885"/>
          <a:ext cx="3600326" cy="502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3" imgW="5667120" imgH="8019903" progId="AcroExch.Document.11">
                  <p:embed/>
                </p:oleObj>
              </mc:Choice>
              <mc:Fallback>
                <p:oleObj name="Acrobat Document" r:id="rId3" imgW="5667120" imgH="8019903" progId="AcroExch.Document.11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13885"/>
                        <a:ext cx="3600326" cy="5027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43015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0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612146"/>
              </p:ext>
            </p:extLst>
          </p:nvPr>
        </p:nvGraphicFramePr>
        <p:xfrm>
          <a:off x="395536" y="332656"/>
          <a:ext cx="849694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4"/>
          <a:stretch/>
        </p:blipFill>
        <p:spPr bwMode="auto">
          <a:xfrm rot="16200000">
            <a:off x="870052" y="3900165"/>
            <a:ext cx="201548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616" y="1885147"/>
            <a:ext cx="2964513" cy="2517313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49" y="2321496"/>
            <a:ext cx="555270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7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19256" cy="550547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же статьи можно увидеть на порталах «Открытый город», «Губерния», «ДВ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Хаб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администрации города Хабаровска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http://www.khab-open.ru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http://www.gubernia.com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http://www.dvhab.ru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https://www.khabarovskadm.ru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55168"/>
            <a:ext cx="841057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332656"/>
            <a:ext cx="7992888" cy="57935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Регулярно в социальных сетях «Одноклассники», «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Фэйсбук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на страницах 5 Центров работы с населением размещаются объявления о проведении акции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19731097-marco-de-l-pices-de-colores-Foto-de-archiv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5" y="0"/>
            <a:ext cx="91283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85750" y="1163794"/>
            <a:ext cx="83220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В рамках акции  «Помоги собраться в  школу» МКУ «ЦРН «Доверие» </a:t>
            </a:r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просит  оказать помощь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многодетной семье. </a:t>
            </a:r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семье четверо детей, трое мальчиков и самая младшая девочка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Старшие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уже проявили себя как талантливые и усердные дети. </a:t>
            </a:r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Кирилл успешно занимается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вольной борьбой, занимает призовые места </a:t>
            </a:r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городских соревнованиях и 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мечтает стать олимпийским чемпионом. </a:t>
            </a:r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Первоклассник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Тимур отлично учится в школе, 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прилежный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ответственный</a:t>
            </a:r>
          </a:p>
          <a:p>
            <a:pPr algn="ctr"/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. Совсем недавно в семье появилась долгожданная девочка, </a:t>
            </a:r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малышке 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всего несколько месяцев.</a:t>
            </a:r>
          </a:p>
          <a:p>
            <a:pPr algn="ctr"/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Отец детей много работает и старается обеспечить семью всем </a:t>
            </a:r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необходимым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 успешной 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учебы в школе и развития талантов </a:t>
            </a:r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детей средств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не хватает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5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Просим всех неравнодушных людей оказать добровольные пожертвования, </a:t>
            </a:r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этой семье необходима 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наша общая помощь в сборе в 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школу,</a:t>
            </a:r>
          </a:p>
          <a:p>
            <a:pPr algn="ctr"/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будет рада как натуральной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и материальной помощи.</a:t>
            </a:r>
          </a:p>
          <a:p>
            <a:pPr algn="ctr"/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Детям необходимы удобные ранцы,  канцелярские принадлежности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одежда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обувь. Узнать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подробности и оказать помощь можно по адресу: </a:t>
            </a:r>
          </a:p>
          <a:p>
            <a:pPr algn="ctr"/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ул. Аксёнова 51 «а» тел: 53-61-72; 53-61-73</a:t>
            </a:r>
          </a:p>
        </p:txBody>
      </p:sp>
    </p:spTree>
    <p:extLst>
      <p:ext uri="{BB962C8B-B14F-4D97-AF65-F5344CB8AC3E}">
        <p14:creationId xmlns:p14="http://schemas.microsoft.com/office/powerpoint/2010/main" val="2523205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273</TotalTime>
  <Words>285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Волна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Курочкина Светлана Николаевна</dc:creator>
  <cp:lastModifiedBy>Рис Наталья Александровна</cp:lastModifiedBy>
  <cp:revision>20</cp:revision>
  <dcterms:created xsi:type="dcterms:W3CDTF">2017-07-24T22:59:31Z</dcterms:created>
  <dcterms:modified xsi:type="dcterms:W3CDTF">2017-07-26T05:30:23Z</dcterms:modified>
</cp:coreProperties>
</file>